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8288000" cy="10287000"/>
  <p:notesSz cx="7559675" cy="10691813"/>
  <p:embeddedFontLst>
    <p:embeddedFont>
      <p:font typeface="HK Sentiments Medium"/>
    </p:embeddedFont>
    <p:embeddedFont>
      <p:font typeface="Quicksand Bold"/>
    </p:embeddedFont>
    <p:embeddedFont>
      <p:font typeface="Mokoto"/>
      <p:regular r:id="rId10"/>
    </p:embeddedFont>
    <p:embeddedFont>
      <p:font typeface="Quicksand"/>
      <p:regular r:id="rId11"/>
      <p:bold r:id="rId12"/>
    </p:embeddedFont>
    <p:embeddedFont>
      <p:font typeface="HK Modular"/>
      <p:bold r:id="rId13"/>
    </p:embeddedFont>
    <p:embeddedFont>
      <p:font typeface="Noto Sans CJK SC"/>
      <p:regular r:id="rId14"/>
      <p:bold r:id="rId14"/>
    </p:embeddedFont>
    <p:embeddedFont>
      <p:font typeface="Noto Sans Devanagari"/>
      <p:regular r:id="rId15"/>
      <p:bold r:id="rId15"/>
    </p:embeddedFont>
  </p:embeddedFon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font" Target="fonts/Font_1_Mokoto_Regular.fntdata"/><Relationship Id="rId11" Type="http://schemas.openxmlformats.org/officeDocument/2006/relationships/font" Target="fonts/Font_2_Quicksand_Regular.fntdata"/><Relationship Id="rId12" Type="http://schemas.openxmlformats.org/officeDocument/2006/relationships/font" Target="fonts/Font_3_Quicksand_Bold.fntdata"/><Relationship Id="rId13" Type="http://schemas.openxmlformats.org/officeDocument/2006/relationships/font" Target="fonts/Font_4_HK_Modular_Bold.fntdata"/><Relationship Id="rId14" Type="http://schemas.openxmlformats.org/officeDocument/2006/relationships/font" Target="fonts/Font_5_Noto_Sans_CJK_SC_Regular.fntdata"/><Relationship Id="rId15" Type="http://schemas.openxmlformats.org/officeDocument/2006/relationships/font" Target="fonts/Font_6_Noto_Sans_Devanagari_Regular.fntdata"/><Relationship Id="rId16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</a:t>
            </a: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Master title </a:t>
            </a: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70A754B-582E-4E32-B9EB-C258F0B21F0B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lang="en-US" sz="20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1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70E6386-ABC2-4EC3-AEEC-389A4603614E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lang="en-US" sz="20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1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1AE80F2-088E-4E9A-983C-890EFC7ED375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F6BD58D-37BD-4954-A26E-09F4B43C575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704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956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616CB63-DCA8-4547-B848-FD66AE37C41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5CBCB6A-81D2-4BED-96BE-C8E5D5CD1F54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lang="en-US" sz="4000" b="1" u="none" strike="noStrike" cap="all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lang="en-US" sz="20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491547C-7C61-406D-BCBC-1483204DA93F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" name="PlaceHolder 6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DDB7F16-FEFD-4657-BA4F-ECC234E1199C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16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16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16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16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" name="PlaceHolder 8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4A5F0A2-A5D8-40EF-A063-C2C1BCDABE9E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4D81989-5938-40CB-A44A-B5D0628BEDE2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7EDAC79-DBCF-4CB2-A1DA-6825E191F6D6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Freeform 2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cxn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Freeform 3"/>
          <p:cNvSpPr/>
          <p:nvPr/>
        </p:nvSpPr>
        <p:spPr>
          <a:xfrm>
            <a:off x="137880" y="107280"/>
            <a:ext cx="1073520" cy="1048680"/>
          </a:xfrm>
          <a:custGeom>
            <a:avLst/>
            <a:gdLst>
              <a:gd name="textAreaLeft" fmla="*/ 0 w 1073520"/>
              <a:gd name="textAreaRight" fmla="*/ 1073880 w 1073520"/>
              <a:gd name="textAreaTop" fmla="*/ 0 h 1048680"/>
              <a:gd name="textAreaBottom" fmla="*/ 1049040 h 1048680"/>
            </a:gdLst>
            <a:ahLst/>
            <a:cxnLst/>
            <a:rect l="textAreaLeft" t="textAreaTop" r="textAreaRight" b="textAreaBottom"/>
            <a:pathLst>
              <a:path w="1073942" h="1048883">
                <a:moveTo>
                  <a:pt x="0" y="0"/>
                </a:moveTo>
                <a:lnTo>
                  <a:pt x="1073941" y="0"/>
                </a:lnTo>
                <a:lnTo>
                  <a:pt x="1073941" y="1048884"/>
                </a:lnTo>
                <a:lnTo>
                  <a:pt x="0" y="104888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" name="Freeform 4"/>
          <p:cNvSpPr/>
          <p:nvPr/>
        </p:nvSpPr>
        <p:spPr>
          <a:xfrm>
            <a:off x="16446240" y="127440"/>
            <a:ext cx="1322280" cy="1028520"/>
          </a:xfrm>
          <a:custGeom>
            <a:avLst/>
            <a:gdLst>
              <a:gd name="textAreaLeft" fmla="*/ 0 w 1322280"/>
              <a:gd name="textAreaRight" fmla="*/ 1322640 w 1322280"/>
              <a:gd name="textAreaTop" fmla="*/ 0 h 1028520"/>
              <a:gd name="textAreaBottom" fmla="*/ 1028880 h 1028520"/>
            </a:gdLst>
            <a:ahLst/>
            <a:cxnLst/>
            <a:rect l="textAreaLeft" t="textAreaTop" r="textAreaRight" b="textAreaBottom"/>
            <a:pathLst>
              <a:path w="1322815" h="1028700">
                <a:moveTo>
                  <a:pt x="0" y="0"/>
                </a:moveTo>
                <a:lnTo>
                  <a:pt x="1322815" y="0"/>
                </a:lnTo>
                <a:lnTo>
                  <a:pt x="132281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Freeform 5"/>
          <p:cNvSpPr/>
          <p:nvPr/>
        </p:nvSpPr>
        <p:spPr>
          <a:xfrm>
            <a:off x="6917760" y="-19800"/>
            <a:ext cx="3821760" cy="1175400"/>
          </a:xfrm>
          <a:custGeom>
            <a:avLst/>
            <a:gdLst>
              <a:gd name="textAreaLeft" fmla="*/ 0 w 3821760"/>
              <a:gd name="textAreaRight" fmla="*/ 3822120 w 3821760"/>
              <a:gd name="textAreaTop" fmla="*/ 0 h 1175400"/>
              <a:gd name="textAreaBottom" fmla="*/ 1175760 h 1175400"/>
            </a:gdLst>
            <a:ahLst/>
            <a:cxnLst/>
            <a:rect l="textAreaLeft" t="textAreaTop" r="textAreaRight" b="textAreaBottom"/>
            <a:pathLst>
              <a:path w="3822192" h="1175676">
                <a:moveTo>
                  <a:pt x="0" y="0"/>
                </a:moveTo>
                <a:lnTo>
                  <a:pt x="3822192" y="0"/>
                </a:lnTo>
                <a:lnTo>
                  <a:pt x="3822192" y="1175676"/>
                </a:lnTo>
                <a:lnTo>
                  <a:pt x="0" y="117567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" name="TextBox 6"/>
          <p:cNvSpPr/>
          <p:nvPr/>
        </p:nvSpPr>
        <p:spPr>
          <a:xfrm>
            <a:off x="586080" y="2951640"/>
            <a:ext cx="16673040" cy="137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10817"/>
              </a:lnSpc>
              <a:tabLst>
                <a:tab algn="l" pos="0"/>
              </a:tabLst>
            </a:pPr>
            <a:r>
              <a:rPr lang="en-US" sz="8940" b="0" u="none" strike="noStrike">
                <a:solidFill>
                  <a:srgbClr val="ffffff"/>
                </a:solidFill>
                <a:effectLst/>
                <a:uFillTx/>
                <a:latin typeface="Mokoto"/>
                <a:ea typeface="Mokoto"/>
              </a:rPr>
              <a:t>NILAI AI</a:t>
            </a:r>
            <a:endParaRPr lang="en-US" sz="894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" name="Freeform 7"/>
          <p:cNvSpPr/>
          <p:nvPr/>
        </p:nvSpPr>
        <p:spPr>
          <a:xfrm>
            <a:off x="1568160" y="176040"/>
            <a:ext cx="2444400" cy="784080"/>
          </a:xfrm>
          <a:custGeom>
            <a:avLst/>
            <a:gdLst>
              <a:gd name="textAreaLeft" fmla="*/ 0 w 2444400"/>
              <a:gd name="textAreaRight" fmla="*/ 2444760 w 2444400"/>
              <a:gd name="textAreaTop" fmla="*/ 0 h 784080"/>
              <a:gd name="textAreaBottom" fmla="*/ 784440 h 784080"/>
            </a:gdLst>
            <a:ahLst/>
            <a:cxnLst/>
            <a:rect l="textAreaLeft" t="textAreaTop" r="textAreaRight" b="textAreaBottom"/>
            <a:pathLst>
              <a:path w="2444616" h="784388">
                <a:moveTo>
                  <a:pt x="0" y="0"/>
                </a:moveTo>
                <a:lnTo>
                  <a:pt x="2444616" y="0"/>
                </a:lnTo>
                <a:lnTo>
                  <a:pt x="2444616" y="784388"/>
                </a:lnTo>
                <a:lnTo>
                  <a:pt x="0" y="78438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" name="Freeform 8"/>
          <p:cNvSpPr/>
          <p:nvPr/>
        </p:nvSpPr>
        <p:spPr>
          <a:xfrm>
            <a:off x="13542120" y="-20160"/>
            <a:ext cx="2802240" cy="1176120"/>
          </a:xfrm>
          <a:custGeom>
            <a:avLst/>
            <a:gdLst>
              <a:gd name="textAreaLeft" fmla="*/ 0 w 2802240"/>
              <a:gd name="textAreaRight" fmla="*/ 2802600 w 2802240"/>
              <a:gd name="textAreaTop" fmla="*/ 0 h 1176120"/>
              <a:gd name="textAreaBottom" fmla="*/ 1176480 h 1176120"/>
            </a:gdLst>
            <a:ahLst/>
            <a:cxnLst/>
            <a:rect l="textAreaLeft" t="textAreaTop" r="textAreaRight" b="textAreaBottom"/>
            <a:pathLst>
              <a:path w="2802522" h="1176367">
                <a:moveTo>
                  <a:pt x="0" y="0"/>
                </a:moveTo>
                <a:lnTo>
                  <a:pt x="2802522" y="0"/>
                </a:lnTo>
                <a:lnTo>
                  <a:pt x="2802522" y="1176368"/>
                </a:lnTo>
                <a:lnTo>
                  <a:pt x="0" y="117636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TextBox 9"/>
          <p:cNvSpPr/>
          <p:nvPr/>
        </p:nvSpPr>
        <p:spPr>
          <a:xfrm>
            <a:off x="2790360" y="1506600"/>
            <a:ext cx="12904560" cy="5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052"/>
              </a:lnSpc>
            </a:pPr>
            <a:r>
              <a:rPr lang="en-US" sz="2060" b="0" u="none" spc="573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SCHOOL OF COMPUTER SCIENCE AND ENGINEERING</a:t>
            </a:r>
            <a:endParaRPr lang="en-US" sz="20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1953"/>
              </a:lnSpc>
            </a:pPr>
            <a:r>
              <a:rPr lang="en-US" sz="1960" b="0" u="none" spc="544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 </a:t>
            </a:r>
            <a:endParaRPr lang="en-US" sz="1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" name="TextBox 10"/>
          <p:cNvSpPr/>
          <p:nvPr/>
        </p:nvSpPr>
        <p:spPr>
          <a:xfrm>
            <a:off x="5931360" y="4588200"/>
            <a:ext cx="5794920" cy="15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4198"/>
              </a:lnSpc>
            </a:pPr>
            <a:r>
              <a:rPr lang="en-US" sz="3000" b="0" u="none" strike="noStrike">
                <a:solidFill>
                  <a:srgbClr val="ffffff"/>
                </a:solidFill>
                <a:effectLst/>
                <a:uFillTx/>
                <a:latin typeface="Mokoto"/>
                <a:ea typeface="Mokoto"/>
              </a:rPr>
              <a:t>TeamPioneers</a:t>
            </a:r>
            <a:endParaRPr lang="en-US" sz="3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4198"/>
              </a:lnSpc>
            </a:pPr>
            <a:r>
              <a:rPr lang="en-US" sz="3000" b="0" u="none" strike="noStrike">
                <a:solidFill>
                  <a:srgbClr val="ffffff"/>
                </a:solidFill>
                <a:effectLst/>
                <a:uFillTx/>
                <a:latin typeface="Mokoto"/>
                <a:ea typeface="Mokoto"/>
              </a:rPr>
              <a:t>AI/ML</a:t>
            </a:r>
            <a:endParaRPr lang="en-US" sz="3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4198"/>
              </a:lnSpc>
              <a:tabLst>
                <a:tab algn="l" pos="0"/>
              </a:tabLst>
            </a:pPr>
            <a:r>
              <a:rPr lang="en-US" sz="3000" b="0" u="none" strike="noStrike">
                <a:solidFill>
                  <a:srgbClr val="ffffff"/>
                </a:solidFill>
                <a:effectLst/>
                <a:uFillTx/>
                <a:latin typeface="Mokoto"/>
                <a:ea typeface="Mokoto"/>
              </a:rPr>
              <a:t>PS3</a:t>
            </a:r>
            <a:endParaRPr lang="en-US" sz="3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TextBox 12"/>
          <p:cNvSpPr/>
          <p:nvPr/>
        </p:nvSpPr>
        <p:spPr>
          <a:xfrm>
            <a:off x="5149800" y="7008120"/>
            <a:ext cx="3103200" cy="50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4286"/>
              </a:lnSpc>
            </a:pP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1" name="TextBox 13"/>
          <p:cNvSpPr/>
          <p:nvPr/>
        </p:nvSpPr>
        <p:spPr>
          <a:xfrm>
            <a:off x="7655040" y="7008120"/>
            <a:ext cx="7889760" cy="54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4286"/>
              </a:lnSpc>
            </a:pPr>
            <a:r>
              <a:rPr lang="en-US" sz="3060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Team Lead: Dhivyan Jeshua S</a:t>
            </a:r>
            <a:endParaRPr lang="en-US" sz="30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TextBox 14"/>
          <p:cNvSpPr/>
          <p:nvPr/>
        </p:nvSpPr>
        <p:spPr>
          <a:xfrm>
            <a:off x="5472360" y="7751880"/>
            <a:ext cx="4814640" cy="151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988"/>
              </a:lnSpc>
            </a:pPr>
            <a:r>
              <a:rPr lang="en-US" sz="2850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Member 1: Ramya C M</a:t>
            </a:r>
            <a:endParaRPr lang="en-US" sz="28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3988"/>
              </a:lnSpc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3988"/>
              </a:lnSpc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TextBox 15"/>
          <p:cNvSpPr/>
          <p:nvPr/>
        </p:nvSpPr>
        <p:spPr>
          <a:xfrm>
            <a:off x="5472360" y="8466120"/>
            <a:ext cx="4814640" cy="108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4286"/>
              </a:lnSpc>
            </a:pPr>
            <a:r>
              <a:rPr lang="en-US" sz="3060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Member 2: Akhan</a:t>
            </a:r>
            <a:endParaRPr lang="en-US" sz="30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4286"/>
              </a:lnSpc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" name="TextBox 16"/>
          <p:cNvSpPr/>
          <p:nvPr/>
        </p:nvSpPr>
        <p:spPr>
          <a:xfrm>
            <a:off x="10456200" y="7744680"/>
            <a:ext cx="5317200" cy="54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4286"/>
              </a:lnSpc>
            </a:pPr>
            <a:r>
              <a:rPr lang="en-US" sz="3060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Member 3: Trisha Didwania</a:t>
            </a:r>
            <a:endParaRPr lang="en-US" sz="30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reeform 2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cxn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Freeform 3"/>
          <p:cNvSpPr/>
          <p:nvPr/>
        </p:nvSpPr>
        <p:spPr>
          <a:xfrm>
            <a:off x="137880" y="107280"/>
            <a:ext cx="1073520" cy="1048680"/>
          </a:xfrm>
          <a:custGeom>
            <a:avLst/>
            <a:gdLst>
              <a:gd name="textAreaLeft" fmla="*/ 0 w 1073520"/>
              <a:gd name="textAreaRight" fmla="*/ 1073880 w 1073520"/>
              <a:gd name="textAreaTop" fmla="*/ 0 h 1048680"/>
              <a:gd name="textAreaBottom" fmla="*/ 1049040 h 1048680"/>
            </a:gdLst>
            <a:ahLst/>
            <a:cxnLst/>
            <a:rect l="textAreaLeft" t="textAreaTop" r="textAreaRight" b="textAreaBottom"/>
            <a:pathLst>
              <a:path w="1073942" h="1048883">
                <a:moveTo>
                  <a:pt x="0" y="0"/>
                </a:moveTo>
                <a:lnTo>
                  <a:pt x="1073941" y="0"/>
                </a:lnTo>
                <a:lnTo>
                  <a:pt x="1073941" y="1048884"/>
                </a:lnTo>
                <a:lnTo>
                  <a:pt x="0" y="104888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TextBox 4"/>
          <p:cNvSpPr/>
          <p:nvPr/>
        </p:nvSpPr>
        <p:spPr>
          <a:xfrm>
            <a:off x="2869560" y="2322720"/>
            <a:ext cx="12825720" cy="11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9604"/>
              </a:lnSpc>
              <a:tabLst>
                <a:tab algn="l" pos="0"/>
              </a:tabLst>
            </a:pPr>
            <a:r>
              <a:rPr lang="en-US" sz="6860" b="1" u="none" strike="noStrike">
                <a:solidFill>
                  <a:srgbClr val="ffffff"/>
                </a:solidFill>
                <a:effectLst/>
                <a:uFillTx/>
                <a:latin typeface="HK Sentiments Medium"/>
                <a:ea typeface="HK Sentiments Medium"/>
              </a:rPr>
              <a:t>PROPOSED SOLUTION</a:t>
            </a:r>
            <a:endParaRPr lang="en-US" sz="68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TextBox 5"/>
          <p:cNvSpPr/>
          <p:nvPr/>
        </p:nvSpPr>
        <p:spPr>
          <a:xfrm>
            <a:off x="1847160" y="3901320"/>
            <a:ext cx="14870160" cy="154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214"/>
              </a:lnSpc>
              <a:tabLst>
                <a:tab algn="l" pos="0"/>
              </a:tabLst>
            </a:pPr>
            <a:r>
              <a:rPr lang="en-US" sz="4440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What is your idea and how is that effective in solving the problem?</a:t>
            </a:r>
            <a:endParaRPr lang="en-US" sz="444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Freeform 6"/>
          <p:cNvSpPr/>
          <p:nvPr/>
        </p:nvSpPr>
        <p:spPr>
          <a:xfrm>
            <a:off x="1568160" y="176040"/>
            <a:ext cx="2444400" cy="784080"/>
          </a:xfrm>
          <a:custGeom>
            <a:avLst/>
            <a:gdLst>
              <a:gd name="textAreaLeft" fmla="*/ 0 w 2444400"/>
              <a:gd name="textAreaRight" fmla="*/ 2444760 w 2444400"/>
              <a:gd name="textAreaTop" fmla="*/ 0 h 784080"/>
              <a:gd name="textAreaBottom" fmla="*/ 784440 h 784080"/>
            </a:gdLst>
            <a:ahLst/>
            <a:cxnLst/>
            <a:rect l="textAreaLeft" t="textAreaTop" r="textAreaRight" b="textAreaBottom"/>
            <a:pathLst>
              <a:path w="2444616" h="784388">
                <a:moveTo>
                  <a:pt x="0" y="0"/>
                </a:moveTo>
                <a:lnTo>
                  <a:pt x="2444616" y="0"/>
                </a:lnTo>
                <a:lnTo>
                  <a:pt x="2444616" y="784388"/>
                </a:lnTo>
                <a:lnTo>
                  <a:pt x="0" y="78438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Freeform 7"/>
          <p:cNvSpPr/>
          <p:nvPr/>
        </p:nvSpPr>
        <p:spPr>
          <a:xfrm>
            <a:off x="6917760" y="-19800"/>
            <a:ext cx="3821760" cy="1175400"/>
          </a:xfrm>
          <a:custGeom>
            <a:avLst/>
            <a:gdLst>
              <a:gd name="textAreaLeft" fmla="*/ 0 w 3821760"/>
              <a:gd name="textAreaRight" fmla="*/ 3822120 w 3821760"/>
              <a:gd name="textAreaTop" fmla="*/ 0 h 1175400"/>
              <a:gd name="textAreaBottom" fmla="*/ 1175760 h 1175400"/>
            </a:gdLst>
            <a:ahLst/>
            <a:cxnLst/>
            <a:rect l="textAreaLeft" t="textAreaTop" r="textAreaRight" b="textAreaBottom"/>
            <a:pathLst>
              <a:path w="3822192" h="1175676">
                <a:moveTo>
                  <a:pt x="0" y="0"/>
                </a:moveTo>
                <a:lnTo>
                  <a:pt x="3822192" y="0"/>
                </a:lnTo>
                <a:lnTo>
                  <a:pt x="3822192" y="1175676"/>
                </a:lnTo>
                <a:lnTo>
                  <a:pt x="0" y="117567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" name="Freeform 8"/>
          <p:cNvSpPr/>
          <p:nvPr/>
        </p:nvSpPr>
        <p:spPr>
          <a:xfrm>
            <a:off x="13542120" y="-20160"/>
            <a:ext cx="2802240" cy="1176120"/>
          </a:xfrm>
          <a:custGeom>
            <a:avLst/>
            <a:gdLst>
              <a:gd name="textAreaLeft" fmla="*/ 0 w 2802240"/>
              <a:gd name="textAreaRight" fmla="*/ 2802600 w 2802240"/>
              <a:gd name="textAreaTop" fmla="*/ 0 h 1176120"/>
              <a:gd name="textAreaBottom" fmla="*/ 1176480 h 1176120"/>
            </a:gdLst>
            <a:ahLst/>
            <a:cxnLst/>
            <a:rect l="textAreaLeft" t="textAreaTop" r="textAreaRight" b="textAreaBottom"/>
            <a:pathLst>
              <a:path w="2802522" h="1176367">
                <a:moveTo>
                  <a:pt x="0" y="0"/>
                </a:moveTo>
                <a:lnTo>
                  <a:pt x="2802522" y="0"/>
                </a:lnTo>
                <a:lnTo>
                  <a:pt x="2802522" y="1176368"/>
                </a:lnTo>
                <a:lnTo>
                  <a:pt x="0" y="117636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Freeform 9"/>
          <p:cNvSpPr/>
          <p:nvPr/>
        </p:nvSpPr>
        <p:spPr>
          <a:xfrm>
            <a:off x="16446240" y="127440"/>
            <a:ext cx="1322280" cy="1028520"/>
          </a:xfrm>
          <a:custGeom>
            <a:avLst/>
            <a:gdLst>
              <a:gd name="textAreaLeft" fmla="*/ 0 w 1322280"/>
              <a:gd name="textAreaRight" fmla="*/ 1322640 w 1322280"/>
              <a:gd name="textAreaTop" fmla="*/ 0 h 1028520"/>
              <a:gd name="textAreaBottom" fmla="*/ 1028880 h 1028520"/>
            </a:gdLst>
            <a:ahLst/>
            <a:cxnLst/>
            <a:rect l="textAreaLeft" t="textAreaTop" r="textAreaRight" b="textAreaBottom"/>
            <a:pathLst>
              <a:path w="1322815" h="1028700">
                <a:moveTo>
                  <a:pt x="0" y="0"/>
                </a:moveTo>
                <a:lnTo>
                  <a:pt x="1322815" y="0"/>
                </a:lnTo>
                <a:lnTo>
                  <a:pt x="132281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TextBox 10"/>
          <p:cNvSpPr/>
          <p:nvPr/>
        </p:nvSpPr>
        <p:spPr>
          <a:xfrm>
            <a:off x="2790360" y="1471680"/>
            <a:ext cx="12904560" cy="5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052"/>
              </a:lnSpc>
            </a:pPr>
            <a:r>
              <a:rPr lang="en-US" sz="2060" b="0" u="none" spc="573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SCHOOL OF COMPUTER SCIENCE AND ENGINEERING</a:t>
            </a:r>
            <a:endParaRPr lang="en-US" sz="20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1953"/>
              </a:lnSpc>
            </a:pPr>
            <a:r>
              <a:rPr lang="en-US" sz="1960" b="0" u="none" spc="544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 </a:t>
            </a:r>
            <a:endParaRPr lang="en-US" sz="1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Freeform 2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cxn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5" name="Freeform 3"/>
          <p:cNvSpPr/>
          <p:nvPr/>
        </p:nvSpPr>
        <p:spPr>
          <a:xfrm>
            <a:off x="137880" y="107280"/>
            <a:ext cx="1073520" cy="1048680"/>
          </a:xfrm>
          <a:custGeom>
            <a:avLst/>
            <a:gdLst>
              <a:gd name="textAreaLeft" fmla="*/ 0 w 1073520"/>
              <a:gd name="textAreaRight" fmla="*/ 1073880 w 1073520"/>
              <a:gd name="textAreaTop" fmla="*/ 0 h 1048680"/>
              <a:gd name="textAreaBottom" fmla="*/ 1049040 h 1048680"/>
            </a:gdLst>
            <a:ahLst/>
            <a:cxnLst/>
            <a:rect l="textAreaLeft" t="textAreaTop" r="textAreaRight" b="textAreaBottom"/>
            <a:pathLst>
              <a:path w="1073942" h="1048883">
                <a:moveTo>
                  <a:pt x="0" y="0"/>
                </a:moveTo>
                <a:lnTo>
                  <a:pt x="1073941" y="0"/>
                </a:lnTo>
                <a:lnTo>
                  <a:pt x="1073941" y="1048884"/>
                </a:lnTo>
                <a:lnTo>
                  <a:pt x="0" y="104888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" name="Freeform 4"/>
          <p:cNvSpPr/>
          <p:nvPr/>
        </p:nvSpPr>
        <p:spPr>
          <a:xfrm>
            <a:off x="1568160" y="176040"/>
            <a:ext cx="2444400" cy="784080"/>
          </a:xfrm>
          <a:custGeom>
            <a:avLst/>
            <a:gdLst>
              <a:gd name="textAreaLeft" fmla="*/ 0 w 2444400"/>
              <a:gd name="textAreaRight" fmla="*/ 2444760 w 2444400"/>
              <a:gd name="textAreaTop" fmla="*/ 0 h 784080"/>
              <a:gd name="textAreaBottom" fmla="*/ 784440 h 784080"/>
            </a:gdLst>
            <a:ahLst/>
            <a:cxnLst/>
            <a:rect l="textAreaLeft" t="textAreaTop" r="textAreaRight" b="textAreaBottom"/>
            <a:pathLst>
              <a:path w="2444616" h="784388">
                <a:moveTo>
                  <a:pt x="0" y="0"/>
                </a:moveTo>
                <a:lnTo>
                  <a:pt x="2444616" y="0"/>
                </a:lnTo>
                <a:lnTo>
                  <a:pt x="2444616" y="784388"/>
                </a:lnTo>
                <a:lnTo>
                  <a:pt x="0" y="78438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Freeform 5"/>
          <p:cNvSpPr/>
          <p:nvPr/>
        </p:nvSpPr>
        <p:spPr>
          <a:xfrm>
            <a:off x="6917760" y="-19800"/>
            <a:ext cx="3821760" cy="1175400"/>
          </a:xfrm>
          <a:custGeom>
            <a:avLst/>
            <a:gdLst>
              <a:gd name="textAreaLeft" fmla="*/ 0 w 3821760"/>
              <a:gd name="textAreaRight" fmla="*/ 3822120 w 3821760"/>
              <a:gd name="textAreaTop" fmla="*/ 0 h 1175400"/>
              <a:gd name="textAreaBottom" fmla="*/ 1175760 h 1175400"/>
            </a:gdLst>
            <a:ahLst/>
            <a:cxnLst/>
            <a:rect l="textAreaLeft" t="textAreaTop" r="textAreaRight" b="textAreaBottom"/>
            <a:pathLst>
              <a:path w="3822192" h="1175676">
                <a:moveTo>
                  <a:pt x="0" y="0"/>
                </a:moveTo>
                <a:lnTo>
                  <a:pt x="3822192" y="0"/>
                </a:lnTo>
                <a:lnTo>
                  <a:pt x="3822192" y="1175676"/>
                </a:lnTo>
                <a:lnTo>
                  <a:pt x="0" y="117567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" name="Freeform 6"/>
          <p:cNvSpPr/>
          <p:nvPr/>
        </p:nvSpPr>
        <p:spPr>
          <a:xfrm>
            <a:off x="13542120" y="-20160"/>
            <a:ext cx="2802240" cy="1176120"/>
          </a:xfrm>
          <a:custGeom>
            <a:avLst/>
            <a:gdLst>
              <a:gd name="textAreaLeft" fmla="*/ 0 w 2802240"/>
              <a:gd name="textAreaRight" fmla="*/ 2802600 w 2802240"/>
              <a:gd name="textAreaTop" fmla="*/ 0 h 1176120"/>
              <a:gd name="textAreaBottom" fmla="*/ 1176480 h 1176120"/>
            </a:gdLst>
            <a:ahLst/>
            <a:cxnLst/>
            <a:rect l="textAreaLeft" t="textAreaTop" r="textAreaRight" b="textAreaBottom"/>
            <a:pathLst>
              <a:path w="2802522" h="1176367">
                <a:moveTo>
                  <a:pt x="0" y="0"/>
                </a:moveTo>
                <a:lnTo>
                  <a:pt x="2802522" y="0"/>
                </a:lnTo>
                <a:lnTo>
                  <a:pt x="2802522" y="1176368"/>
                </a:lnTo>
                <a:lnTo>
                  <a:pt x="0" y="117636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" name="Freeform 7"/>
          <p:cNvSpPr/>
          <p:nvPr/>
        </p:nvSpPr>
        <p:spPr>
          <a:xfrm>
            <a:off x="16446240" y="127440"/>
            <a:ext cx="1322280" cy="1028520"/>
          </a:xfrm>
          <a:custGeom>
            <a:avLst/>
            <a:gdLst>
              <a:gd name="textAreaLeft" fmla="*/ 0 w 1322280"/>
              <a:gd name="textAreaRight" fmla="*/ 1322640 w 1322280"/>
              <a:gd name="textAreaTop" fmla="*/ 0 h 1028520"/>
              <a:gd name="textAreaBottom" fmla="*/ 1028880 h 1028520"/>
            </a:gdLst>
            <a:ahLst/>
            <a:cxnLst/>
            <a:rect l="textAreaLeft" t="textAreaTop" r="textAreaRight" b="textAreaBottom"/>
            <a:pathLst>
              <a:path w="1322815" h="1028700">
                <a:moveTo>
                  <a:pt x="0" y="0"/>
                </a:moveTo>
                <a:lnTo>
                  <a:pt x="1322815" y="0"/>
                </a:lnTo>
                <a:lnTo>
                  <a:pt x="132281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0" name="TextBox 8"/>
          <p:cNvSpPr/>
          <p:nvPr/>
        </p:nvSpPr>
        <p:spPr>
          <a:xfrm>
            <a:off x="2790360" y="1471680"/>
            <a:ext cx="12904560" cy="5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052"/>
              </a:lnSpc>
            </a:pPr>
            <a:r>
              <a:rPr lang="en-US" sz="2060" b="0" u="none" spc="573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SCHOOL OF COMPUTER SCIENCE AND ENGINEERING</a:t>
            </a:r>
            <a:endParaRPr lang="en-US" sz="20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1953"/>
              </a:lnSpc>
            </a:pPr>
            <a:r>
              <a:rPr lang="en-US" sz="1960" b="0" u="none" spc="544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 </a:t>
            </a:r>
            <a:endParaRPr lang="en-US" sz="1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1" name="TextBox 9"/>
          <p:cNvSpPr/>
          <p:nvPr/>
        </p:nvSpPr>
        <p:spPr>
          <a:xfrm>
            <a:off x="2730960" y="2142000"/>
            <a:ext cx="12825720" cy="111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9184"/>
              </a:lnSpc>
              <a:tabLst>
                <a:tab algn="l" pos="0"/>
              </a:tabLst>
            </a:pPr>
            <a:r>
              <a:rPr lang="en-US" sz="6560" b="1" u="none" strike="noStrike">
                <a:solidFill>
                  <a:srgbClr val="ffffff"/>
                </a:solidFill>
                <a:effectLst/>
                <a:uFillTx/>
                <a:latin typeface="HK Sentiments Medium"/>
                <a:ea typeface="HK Sentiments Medium"/>
              </a:rPr>
              <a:t>INNOVATION &amp; USP</a:t>
            </a:r>
            <a:endParaRPr lang="en-US" sz="65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2" name="TextBox 10"/>
          <p:cNvSpPr/>
          <p:nvPr/>
        </p:nvSpPr>
        <p:spPr>
          <a:xfrm>
            <a:off x="1211760" y="3925080"/>
            <a:ext cx="16230240" cy="158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386"/>
              </a:lnSpc>
            </a:pPr>
            <a:r>
              <a:rPr lang="en-US" sz="4560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What is unique or innovative about your solution compared to existing ones</a:t>
            </a:r>
            <a:endParaRPr lang="en-US" sz="45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reeform 2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cxn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" name="Freeform 3"/>
          <p:cNvSpPr/>
          <p:nvPr/>
        </p:nvSpPr>
        <p:spPr>
          <a:xfrm>
            <a:off x="137880" y="107280"/>
            <a:ext cx="1073520" cy="1048680"/>
          </a:xfrm>
          <a:custGeom>
            <a:avLst/>
            <a:gdLst>
              <a:gd name="textAreaLeft" fmla="*/ 0 w 1073520"/>
              <a:gd name="textAreaRight" fmla="*/ 1073880 w 1073520"/>
              <a:gd name="textAreaTop" fmla="*/ 0 h 1048680"/>
              <a:gd name="textAreaBottom" fmla="*/ 1049040 h 1048680"/>
            </a:gdLst>
            <a:ahLst/>
            <a:cxnLst/>
            <a:rect l="textAreaLeft" t="textAreaTop" r="textAreaRight" b="textAreaBottom"/>
            <a:pathLst>
              <a:path w="1073942" h="1048883">
                <a:moveTo>
                  <a:pt x="0" y="0"/>
                </a:moveTo>
                <a:lnTo>
                  <a:pt x="1073941" y="0"/>
                </a:lnTo>
                <a:lnTo>
                  <a:pt x="1073941" y="1048884"/>
                </a:lnTo>
                <a:lnTo>
                  <a:pt x="0" y="104888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Freeform 4"/>
          <p:cNvSpPr/>
          <p:nvPr/>
        </p:nvSpPr>
        <p:spPr>
          <a:xfrm>
            <a:off x="1568160" y="176040"/>
            <a:ext cx="2444400" cy="784080"/>
          </a:xfrm>
          <a:custGeom>
            <a:avLst/>
            <a:gdLst>
              <a:gd name="textAreaLeft" fmla="*/ 0 w 2444400"/>
              <a:gd name="textAreaRight" fmla="*/ 2444760 w 2444400"/>
              <a:gd name="textAreaTop" fmla="*/ 0 h 784080"/>
              <a:gd name="textAreaBottom" fmla="*/ 784440 h 784080"/>
            </a:gdLst>
            <a:ahLst/>
            <a:cxnLst/>
            <a:rect l="textAreaLeft" t="textAreaTop" r="textAreaRight" b="textAreaBottom"/>
            <a:pathLst>
              <a:path w="2444616" h="784388">
                <a:moveTo>
                  <a:pt x="0" y="0"/>
                </a:moveTo>
                <a:lnTo>
                  <a:pt x="2444616" y="0"/>
                </a:lnTo>
                <a:lnTo>
                  <a:pt x="2444616" y="784388"/>
                </a:lnTo>
                <a:lnTo>
                  <a:pt x="0" y="78438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" name="Freeform 5"/>
          <p:cNvSpPr/>
          <p:nvPr/>
        </p:nvSpPr>
        <p:spPr>
          <a:xfrm>
            <a:off x="6917760" y="-19800"/>
            <a:ext cx="3821760" cy="1175400"/>
          </a:xfrm>
          <a:custGeom>
            <a:avLst/>
            <a:gdLst>
              <a:gd name="textAreaLeft" fmla="*/ 0 w 3821760"/>
              <a:gd name="textAreaRight" fmla="*/ 3822120 w 3821760"/>
              <a:gd name="textAreaTop" fmla="*/ 0 h 1175400"/>
              <a:gd name="textAreaBottom" fmla="*/ 1175760 h 1175400"/>
            </a:gdLst>
            <a:ahLst/>
            <a:cxnLst/>
            <a:rect l="textAreaLeft" t="textAreaTop" r="textAreaRight" b="textAreaBottom"/>
            <a:pathLst>
              <a:path w="3822192" h="1175676">
                <a:moveTo>
                  <a:pt x="0" y="0"/>
                </a:moveTo>
                <a:lnTo>
                  <a:pt x="3822192" y="0"/>
                </a:lnTo>
                <a:lnTo>
                  <a:pt x="3822192" y="1175676"/>
                </a:lnTo>
                <a:lnTo>
                  <a:pt x="0" y="117567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Freeform 6"/>
          <p:cNvSpPr/>
          <p:nvPr/>
        </p:nvSpPr>
        <p:spPr>
          <a:xfrm>
            <a:off x="13542120" y="-20160"/>
            <a:ext cx="2802240" cy="1176120"/>
          </a:xfrm>
          <a:custGeom>
            <a:avLst/>
            <a:gdLst>
              <a:gd name="textAreaLeft" fmla="*/ 0 w 2802240"/>
              <a:gd name="textAreaRight" fmla="*/ 2802600 w 2802240"/>
              <a:gd name="textAreaTop" fmla="*/ 0 h 1176120"/>
              <a:gd name="textAreaBottom" fmla="*/ 1176480 h 1176120"/>
            </a:gdLst>
            <a:ahLst/>
            <a:cxnLst/>
            <a:rect l="textAreaLeft" t="textAreaTop" r="textAreaRight" b="textAreaBottom"/>
            <a:pathLst>
              <a:path w="2802522" h="1176367">
                <a:moveTo>
                  <a:pt x="0" y="0"/>
                </a:moveTo>
                <a:lnTo>
                  <a:pt x="2802522" y="0"/>
                </a:lnTo>
                <a:lnTo>
                  <a:pt x="2802522" y="1176368"/>
                </a:lnTo>
                <a:lnTo>
                  <a:pt x="0" y="117636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8" name="Freeform 7"/>
          <p:cNvSpPr/>
          <p:nvPr/>
        </p:nvSpPr>
        <p:spPr>
          <a:xfrm>
            <a:off x="16446240" y="127440"/>
            <a:ext cx="1322280" cy="1028520"/>
          </a:xfrm>
          <a:custGeom>
            <a:avLst/>
            <a:gdLst>
              <a:gd name="textAreaLeft" fmla="*/ 0 w 1322280"/>
              <a:gd name="textAreaRight" fmla="*/ 1322640 w 1322280"/>
              <a:gd name="textAreaTop" fmla="*/ 0 h 1028520"/>
              <a:gd name="textAreaBottom" fmla="*/ 1028880 h 1028520"/>
            </a:gdLst>
            <a:ahLst/>
            <a:cxnLst/>
            <a:rect l="textAreaLeft" t="textAreaTop" r="textAreaRight" b="textAreaBottom"/>
            <a:pathLst>
              <a:path w="1322815" h="1028700">
                <a:moveTo>
                  <a:pt x="0" y="0"/>
                </a:moveTo>
                <a:lnTo>
                  <a:pt x="1322815" y="0"/>
                </a:lnTo>
                <a:lnTo>
                  <a:pt x="132281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" name="TextBox 8"/>
          <p:cNvSpPr/>
          <p:nvPr/>
        </p:nvSpPr>
        <p:spPr>
          <a:xfrm>
            <a:off x="2790360" y="1471680"/>
            <a:ext cx="12904560" cy="5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052"/>
              </a:lnSpc>
            </a:pPr>
            <a:r>
              <a:rPr lang="en-US" sz="2060" b="0" u="none" spc="573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SCHOOL OF COMPUTER SCIENCE AND ENGINEERING</a:t>
            </a:r>
            <a:endParaRPr lang="en-US" sz="20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1953"/>
              </a:lnSpc>
            </a:pPr>
            <a:r>
              <a:rPr lang="en-US" sz="1960" b="0" u="none" spc="544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 </a:t>
            </a:r>
            <a:endParaRPr lang="en-US" sz="1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" name="TextBox 9"/>
          <p:cNvSpPr/>
          <p:nvPr/>
        </p:nvSpPr>
        <p:spPr>
          <a:xfrm>
            <a:off x="5465880" y="2671560"/>
            <a:ext cx="7355880" cy="64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5267"/>
              </a:lnSpc>
            </a:pPr>
            <a:r>
              <a:rPr lang="en-US" sz="3759" b="0" u="none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TECHNICAL APPROACH</a:t>
            </a:r>
            <a:endParaRPr lang="en-US" sz="375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" name="TextBox 10"/>
          <p:cNvSpPr/>
          <p:nvPr/>
        </p:nvSpPr>
        <p:spPr>
          <a:xfrm>
            <a:off x="9970200" y="4376160"/>
            <a:ext cx="9000" cy="88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7279"/>
              </a:lnSpc>
              <a:tabLst>
                <a:tab algn="l" pos="0"/>
              </a:tabLst>
            </a:pP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02" name="TextBox 11"/>
          <p:cNvSpPr/>
          <p:nvPr/>
        </p:nvSpPr>
        <p:spPr>
          <a:xfrm>
            <a:off x="4433040" y="4278960"/>
            <a:ext cx="9421200" cy="58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4847"/>
              </a:lnSpc>
            </a:pPr>
            <a:r>
              <a:rPr lang="en-US" sz="3459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Technologies to be used ( APIs, Language, etc)</a:t>
            </a:r>
            <a:endParaRPr lang="en-US" sz="345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Freeform 2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cxn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Freeform 3"/>
          <p:cNvSpPr/>
          <p:nvPr/>
        </p:nvSpPr>
        <p:spPr>
          <a:xfrm>
            <a:off x="137880" y="107280"/>
            <a:ext cx="1073520" cy="1048680"/>
          </a:xfrm>
          <a:custGeom>
            <a:avLst/>
            <a:gdLst>
              <a:gd name="textAreaLeft" fmla="*/ 0 w 1073520"/>
              <a:gd name="textAreaRight" fmla="*/ 1073880 w 1073520"/>
              <a:gd name="textAreaTop" fmla="*/ 0 h 1048680"/>
              <a:gd name="textAreaBottom" fmla="*/ 1049040 h 1048680"/>
            </a:gdLst>
            <a:ahLst/>
            <a:cxnLst/>
            <a:rect l="textAreaLeft" t="textAreaTop" r="textAreaRight" b="textAreaBottom"/>
            <a:pathLst>
              <a:path w="1073942" h="1048883">
                <a:moveTo>
                  <a:pt x="0" y="0"/>
                </a:moveTo>
                <a:lnTo>
                  <a:pt x="1073941" y="0"/>
                </a:lnTo>
                <a:lnTo>
                  <a:pt x="1073941" y="1048884"/>
                </a:lnTo>
                <a:lnTo>
                  <a:pt x="0" y="104888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5" name="TextBox 4"/>
          <p:cNvSpPr/>
          <p:nvPr/>
        </p:nvSpPr>
        <p:spPr>
          <a:xfrm>
            <a:off x="2913840" y="2142000"/>
            <a:ext cx="12825720" cy="108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8904"/>
              </a:lnSpc>
              <a:tabLst>
                <a:tab algn="l" pos="0"/>
              </a:tabLst>
            </a:pPr>
            <a:r>
              <a:rPr lang="en-US" sz="6360" b="1" u="none" strike="noStrike">
                <a:solidFill>
                  <a:srgbClr val="ffffff"/>
                </a:solidFill>
                <a:effectLst/>
                <a:uFillTx/>
                <a:latin typeface="HK Sentiments Medium"/>
                <a:ea typeface="HK Sentiments Medium"/>
              </a:rPr>
              <a:t>IMPACT &amp; BENEFITS</a:t>
            </a:r>
            <a:endParaRPr lang="en-US" sz="63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6" name="TextBox 5"/>
          <p:cNvSpPr/>
          <p:nvPr/>
        </p:nvSpPr>
        <p:spPr>
          <a:xfrm>
            <a:off x="1211760" y="3618720"/>
            <a:ext cx="16230240" cy="158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386"/>
              </a:lnSpc>
            </a:pPr>
            <a:r>
              <a:rPr lang="en-US" sz="4560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Potential impact on the audience. how is it beneficial in solving the problem?</a:t>
            </a:r>
            <a:endParaRPr lang="en-US" sz="45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7" name="Freeform 6"/>
          <p:cNvSpPr/>
          <p:nvPr/>
        </p:nvSpPr>
        <p:spPr>
          <a:xfrm>
            <a:off x="16446240" y="127440"/>
            <a:ext cx="1322280" cy="1028520"/>
          </a:xfrm>
          <a:custGeom>
            <a:avLst/>
            <a:gdLst>
              <a:gd name="textAreaLeft" fmla="*/ 0 w 1322280"/>
              <a:gd name="textAreaRight" fmla="*/ 1322640 w 1322280"/>
              <a:gd name="textAreaTop" fmla="*/ 0 h 1028520"/>
              <a:gd name="textAreaBottom" fmla="*/ 1028880 h 1028520"/>
            </a:gdLst>
            <a:ahLst/>
            <a:cxnLst/>
            <a:rect l="textAreaLeft" t="textAreaTop" r="textAreaRight" b="textAreaBottom"/>
            <a:pathLst>
              <a:path w="1322815" h="1028700">
                <a:moveTo>
                  <a:pt x="0" y="0"/>
                </a:moveTo>
                <a:lnTo>
                  <a:pt x="1322815" y="0"/>
                </a:lnTo>
                <a:lnTo>
                  <a:pt x="132281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8" name="Freeform 7"/>
          <p:cNvSpPr/>
          <p:nvPr/>
        </p:nvSpPr>
        <p:spPr>
          <a:xfrm>
            <a:off x="13542120" y="-20160"/>
            <a:ext cx="2802240" cy="1176120"/>
          </a:xfrm>
          <a:custGeom>
            <a:avLst/>
            <a:gdLst>
              <a:gd name="textAreaLeft" fmla="*/ 0 w 2802240"/>
              <a:gd name="textAreaRight" fmla="*/ 2802600 w 2802240"/>
              <a:gd name="textAreaTop" fmla="*/ 0 h 1176120"/>
              <a:gd name="textAreaBottom" fmla="*/ 1176480 h 1176120"/>
            </a:gdLst>
            <a:ahLst/>
            <a:cxnLst/>
            <a:rect l="textAreaLeft" t="textAreaTop" r="textAreaRight" b="textAreaBottom"/>
            <a:pathLst>
              <a:path w="2802522" h="1176367">
                <a:moveTo>
                  <a:pt x="0" y="0"/>
                </a:moveTo>
                <a:lnTo>
                  <a:pt x="2802522" y="0"/>
                </a:lnTo>
                <a:lnTo>
                  <a:pt x="2802522" y="1176368"/>
                </a:lnTo>
                <a:lnTo>
                  <a:pt x="0" y="117636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9" name="Freeform 8"/>
          <p:cNvSpPr/>
          <p:nvPr/>
        </p:nvSpPr>
        <p:spPr>
          <a:xfrm>
            <a:off x="6917760" y="-19800"/>
            <a:ext cx="3821760" cy="1175400"/>
          </a:xfrm>
          <a:custGeom>
            <a:avLst/>
            <a:gdLst>
              <a:gd name="textAreaLeft" fmla="*/ 0 w 3821760"/>
              <a:gd name="textAreaRight" fmla="*/ 3822120 w 3821760"/>
              <a:gd name="textAreaTop" fmla="*/ 0 h 1175400"/>
              <a:gd name="textAreaBottom" fmla="*/ 1175760 h 1175400"/>
            </a:gdLst>
            <a:ahLst/>
            <a:cxnLst/>
            <a:rect l="textAreaLeft" t="textAreaTop" r="textAreaRight" b="textAreaBottom"/>
            <a:pathLst>
              <a:path w="3822192" h="1175676">
                <a:moveTo>
                  <a:pt x="0" y="0"/>
                </a:moveTo>
                <a:lnTo>
                  <a:pt x="3822192" y="0"/>
                </a:lnTo>
                <a:lnTo>
                  <a:pt x="3822192" y="1175676"/>
                </a:lnTo>
                <a:lnTo>
                  <a:pt x="0" y="117567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0" name="Freeform 9"/>
          <p:cNvSpPr/>
          <p:nvPr/>
        </p:nvSpPr>
        <p:spPr>
          <a:xfrm>
            <a:off x="1568160" y="176040"/>
            <a:ext cx="2444400" cy="784080"/>
          </a:xfrm>
          <a:custGeom>
            <a:avLst/>
            <a:gdLst>
              <a:gd name="textAreaLeft" fmla="*/ 0 w 2444400"/>
              <a:gd name="textAreaRight" fmla="*/ 2444760 w 2444400"/>
              <a:gd name="textAreaTop" fmla="*/ 0 h 784080"/>
              <a:gd name="textAreaBottom" fmla="*/ 784440 h 784080"/>
            </a:gdLst>
            <a:ahLst/>
            <a:cxnLst/>
            <a:rect l="textAreaLeft" t="textAreaTop" r="textAreaRight" b="textAreaBottom"/>
            <a:pathLst>
              <a:path w="2444616" h="784388">
                <a:moveTo>
                  <a:pt x="0" y="0"/>
                </a:moveTo>
                <a:lnTo>
                  <a:pt x="2444616" y="0"/>
                </a:lnTo>
                <a:lnTo>
                  <a:pt x="2444616" y="784388"/>
                </a:lnTo>
                <a:lnTo>
                  <a:pt x="0" y="78438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TextBox 10"/>
          <p:cNvSpPr/>
          <p:nvPr/>
        </p:nvSpPr>
        <p:spPr>
          <a:xfrm>
            <a:off x="2790360" y="1471680"/>
            <a:ext cx="12904560" cy="5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052"/>
              </a:lnSpc>
            </a:pPr>
            <a:r>
              <a:rPr lang="en-US" sz="2060" b="0" u="none" spc="573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SCHOOL OF COMPUTER SCIENCE AND ENGINEERING</a:t>
            </a:r>
            <a:endParaRPr lang="en-US" sz="20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1953"/>
              </a:lnSpc>
            </a:pPr>
            <a:r>
              <a:rPr lang="en-US" sz="1960" b="0" u="none" spc="544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 </a:t>
            </a:r>
            <a:endParaRPr lang="en-US" sz="1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Freeform 2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cxn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3" name="Freeform 3"/>
          <p:cNvSpPr/>
          <p:nvPr/>
        </p:nvSpPr>
        <p:spPr>
          <a:xfrm>
            <a:off x="137880" y="107280"/>
            <a:ext cx="1073520" cy="1048680"/>
          </a:xfrm>
          <a:custGeom>
            <a:avLst/>
            <a:gdLst>
              <a:gd name="textAreaLeft" fmla="*/ 0 w 1073520"/>
              <a:gd name="textAreaRight" fmla="*/ 1073880 w 1073520"/>
              <a:gd name="textAreaTop" fmla="*/ 0 h 1048680"/>
              <a:gd name="textAreaBottom" fmla="*/ 1049040 h 1048680"/>
            </a:gdLst>
            <a:ahLst/>
            <a:cxnLst/>
            <a:rect l="textAreaLeft" t="textAreaTop" r="textAreaRight" b="textAreaBottom"/>
            <a:pathLst>
              <a:path w="1073942" h="1048883">
                <a:moveTo>
                  <a:pt x="0" y="0"/>
                </a:moveTo>
                <a:lnTo>
                  <a:pt x="1073941" y="0"/>
                </a:lnTo>
                <a:lnTo>
                  <a:pt x="1073941" y="1048884"/>
                </a:lnTo>
                <a:lnTo>
                  <a:pt x="0" y="104888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4" name="Freeform 4"/>
          <p:cNvSpPr/>
          <p:nvPr/>
        </p:nvSpPr>
        <p:spPr>
          <a:xfrm>
            <a:off x="1568160" y="176040"/>
            <a:ext cx="2444400" cy="784080"/>
          </a:xfrm>
          <a:custGeom>
            <a:avLst/>
            <a:gdLst>
              <a:gd name="textAreaLeft" fmla="*/ 0 w 2444400"/>
              <a:gd name="textAreaRight" fmla="*/ 2444760 w 2444400"/>
              <a:gd name="textAreaTop" fmla="*/ 0 h 784080"/>
              <a:gd name="textAreaBottom" fmla="*/ 784440 h 784080"/>
            </a:gdLst>
            <a:ahLst/>
            <a:cxnLst/>
            <a:rect l="textAreaLeft" t="textAreaTop" r="textAreaRight" b="textAreaBottom"/>
            <a:pathLst>
              <a:path w="2444616" h="784388">
                <a:moveTo>
                  <a:pt x="0" y="0"/>
                </a:moveTo>
                <a:lnTo>
                  <a:pt x="2444616" y="0"/>
                </a:lnTo>
                <a:lnTo>
                  <a:pt x="2444616" y="784388"/>
                </a:lnTo>
                <a:lnTo>
                  <a:pt x="0" y="78438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5" name="Freeform 5"/>
          <p:cNvSpPr/>
          <p:nvPr/>
        </p:nvSpPr>
        <p:spPr>
          <a:xfrm>
            <a:off x="6917760" y="-19800"/>
            <a:ext cx="3821760" cy="1175400"/>
          </a:xfrm>
          <a:custGeom>
            <a:avLst/>
            <a:gdLst>
              <a:gd name="textAreaLeft" fmla="*/ 0 w 3821760"/>
              <a:gd name="textAreaRight" fmla="*/ 3822120 w 3821760"/>
              <a:gd name="textAreaTop" fmla="*/ 0 h 1175400"/>
              <a:gd name="textAreaBottom" fmla="*/ 1175760 h 1175400"/>
            </a:gdLst>
            <a:ahLst/>
            <a:cxnLst/>
            <a:rect l="textAreaLeft" t="textAreaTop" r="textAreaRight" b="textAreaBottom"/>
            <a:pathLst>
              <a:path w="3822192" h="1175676">
                <a:moveTo>
                  <a:pt x="0" y="0"/>
                </a:moveTo>
                <a:lnTo>
                  <a:pt x="3822192" y="0"/>
                </a:lnTo>
                <a:lnTo>
                  <a:pt x="3822192" y="1175676"/>
                </a:lnTo>
                <a:lnTo>
                  <a:pt x="0" y="117567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6" name="Freeform 6"/>
          <p:cNvSpPr/>
          <p:nvPr/>
        </p:nvSpPr>
        <p:spPr>
          <a:xfrm>
            <a:off x="13542120" y="-20160"/>
            <a:ext cx="2802240" cy="1176120"/>
          </a:xfrm>
          <a:custGeom>
            <a:avLst/>
            <a:gdLst>
              <a:gd name="textAreaLeft" fmla="*/ 0 w 2802240"/>
              <a:gd name="textAreaRight" fmla="*/ 2802600 w 2802240"/>
              <a:gd name="textAreaTop" fmla="*/ 0 h 1176120"/>
              <a:gd name="textAreaBottom" fmla="*/ 1176480 h 1176120"/>
            </a:gdLst>
            <a:ahLst/>
            <a:cxnLst/>
            <a:rect l="textAreaLeft" t="textAreaTop" r="textAreaRight" b="textAreaBottom"/>
            <a:pathLst>
              <a:path w="2802522" h="1176367">
                <a:moveTo>
                  <a:pt x="0" y="0"/>
                </a:moveTo>
                <a:lnTo>
                  <a:pt x="2802522" y="0"/>
                </a:lnTo>
                <a:lnTo>
                  <a:pt x="2802522" y="1176368"/>
                </a:lnTo>
                <a:lnTo>
                  <a:pt x="0" y="117636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Freeform 7"/>
          <p:cNvSpPr/>
          <p:nvPr/>
        </p:nvSpPr>
        <p:spPr>
          <a:xfrm>
            <a:off x="16446240" y="127440"/>
            <a:ext cx="1322280" cy="1028520"/>
          </a:xfrm>
          <a:custGeom>
            <a:avLst/>
            <a:gdLst>
              <a:gd name="textAreaLeft" fmla="*/ 0 w 1322280"/>
              <a:gd name="textAreaRight" fmla="*/ 1322640 w 1322280"/>
              <a:gd name="textAreaTop" fmla="*/ 0 h 1028520"/>
              <a:gd name="textAreaBottom" fmla="*/ 1028880 h 1028520"/>
            </a:gdLst>
            <a:ahLst/>
            <a:cxnLst/>
            <a:rect l="textAreaLeft" t="textAreaTop" r="textAreaRight" b="textAreaBottom"/>
            <a:pathLst>
              <a:path w="1322815" h="1028700">
                <a:moveTo>
                  <a:pt x="0" y="0"/>
                </a:moveTo>
                <a:lnTo>
                  <a:pt x="1322815" y="0"/>
                </a:lnTo>
                <a:lnTo>
                  <a:pt x="132281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" name="TextBox 8"/>
          <p:cNvSpPr/>
          <p:nvPr/>
        </p:nvSpPr>
        <p:spPr>
          <a:xfrm>
            <a:off x="2790360" y="1471680"/>
            <a:ext cx="12904560" cy="5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052"/>
              </a:lnSpc>
            </a:pPr>
            <a:r>
              <a:rPr lang="en-US" sz="2060" b="0" u="none" spc="573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SCHOOL OF COMPUTER SCIENCE AND ENGINEERING</a:t>
            </a:r>
            <a:endParaRPr lang="en-US" sz="20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1953"/>
              </a:lnSpc>
            </a:pPr>
            <a:r>
              <a:rPr lang="en-US" sz="1960" b="0" u="none" spc="544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 </a:t>
            </a:r>
            <a:endParaRPr lang="en-US" sz="1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9" name="TextBox 9"/>
          <p:cNvSpPr/>
          <p:nvPr/>
        </p:nvSpPr>
        <p:spPr>
          <a:xfrm>
            <a:off x="2730960" y="2132280"/>
            <a:ext cx="12825720" cy="120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9884"/>
              </a:lnSpc>
              <a:tabLst>
                <a:tab algn="l" pos="0"/>
              </a:tabLst>
            </a:pPr>
            <a:r>
              <a:rPr lang="en-US" sz="7060" b="1" u="none" strike="noStrike">
                <a:solidFill>
                  <a:srgbClr val="ffffff"/>
                </a:solidFill>
                <a:effectLst/>
                <a:uFillTx/>
                <a:latin typeface="HK Sentiments Medium"/>
                <a:ea typeface="HK Sentiments Medium"/>
              </a:rPr>
              <a:t>RESEARCH </a:t>
            </a:r>
            <a:endParaRPr lang="en-US" sz="70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" name="TextBox 10"/>
          <p:cNvSpPr/>
          <p:nvPr/>
        </p:nvSpPr>
        <p:spPr>
          <a:xfrm>
            <a:off x="876960" y="3724560"/>
            <a:ext cx="1623024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386"/>
              </a:lnSpc>
            </a:pPr>
            <a:r>
              <a:rPr lang="en-US" sz="4560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Details/links of reference and research</a:t>
            </a:r>
            <a:endParaRPr lang="en-US" sz="45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Freeform 2"/>
          <p:cNvSpPr/>
          <p:nvPr/>
        </p:nvSpPr>
        <p:spPr>
          <a:xfrm>
            <a:off x="0" y="0"/>
            <a:ext cx="18287640" cy="10286640"/>
          </a:xfrm>
          <a:custGeom>
            <a:avLst/>
            <a:gdLst>
              <a:gd name="textAreaLeft" fmla="*/ 0 w 18287640"/>
              <a:gd name="textAreaRight" fmla="*/ 18288000 w 18287640"/>
              <a:gd name="textAreaTop" fmla="*/ 0 h 10286640"/>
              <a:gd name="textAreaBottom" fmla="*/ 10287000 h 10286640"/>
            </a:gdLst>
            <a:ahLst/>
            <a:cxnLst/>
            <a:rect l="textAreaLeft" t="textAreaTop" r="textAreaRight" b="textAreaBottom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Freeform 3"/>
          <p:cNvSpPr/>
          <p:nvPr/>
        </p:nvSpPr>
        <p:spPr>
          <a:xfrm>
            <a:off x="137880" y="107280"/>
            <a:ext cx="1073520" cy="1048680"/>
          </a:xfrm>
          <a:custGeom>
            <a:avLst/>
            <a:gdLst>
              <a:gd name="textAreaLeft" fmla="*/ 0 w 1073520"/>
              <a:gd name="textAreaRight" fmla="*/ 1073880 w 1073520"/>
              <a:gd name="textAreaTop" fmla="*/ 0 h 1048680"/>
              <a:gd name="textAreaBottom" fmla="*/ 1049040 h 1048680"/>
            </a:gdLst>
            <a:ahLst/>
            <a:cxnLst/>
            <a:rect l="textAreaLeft" t="textAreaTop" r="textAreaRight" b="textAreaBottom"/>
            <a:pathLst>
              <a:path w="1073942" h="1048883">
                <a:moveTo>
                  <a:pt x="0" y="0"/>
                </a:moveTo>
                <a:lnTo>
                  <a:pt x="1073941" y="0"/>
                </a:lnTo>
                <a:lnTo>
                  <a:pt x="1073941" y="1048884"/>
                </a:lnTo>
                <a:lnTo>
                  <a:pt x="0" y="1048884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TextBox 4"/>
          <p:cNvSpPr/>
          <p:nvPr/>
        </p:nvSpPr>
        <p:spPr>
          <a:xfrm>
            <a:off x="2790360" y="1471680"/>
            <a:ext cx="12904560" cy="5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052"/>
              </a:lnSpc>
            </a:pPr>
            <a:r>
              <a:rPr lang="en-US" sz="2060" b="0" u="none" spc="573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SCHOOL OF COMPUTER SCIENCE AND ENGINEERING</a:t>
            </a:r>
            <a:endParaRPr lang="en-US" sz="20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1953"/>
              </a:lnSpc>
            </a:pPr>
            <a:r>
              <a:rPr lang="en-US" sz="1960" b="0" u="none" spc="544" strike="noStrike">
                <a:solidFill>
                  <a:srgbClr val="ffffff"/>
                </a:solidFill>
                <a:effectLst/>
                <a:uFillTx/>
                <a:latin typeface="HK Modular"/>
                <a:ea typeface="HK Modular"/>
              </a:rPr>
              <a:t> </a:t>
            </a:r>
            <a:endParaRPr lang="en-US" sz="1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4" name="Freeform 5"/>
          <p:cNvSpPr/>
          <p:nvPr/>
        </p:nvSpPr>
        <p:spPr>
          <a:xfrm>
            <a:off x="1568160" y="176040"/>
            <a:ext cx="2444400" cy="784080"/>
          </a:xfrm>
          <a:custGeom>
            <a:avLst/>
            <a:gdLst>
              <a:gd name="textAreaLeft" fmla="*/ 0 w 2444400"/>
              <a:gd name="textAreaRight" fmla="*/ 2444760 w 2444400"/>
              <a:gd name="textAreaTop" fmla="*/ 0 h 784080"/>
              <a:gd name="textAreaBottom" fmla="*/ 784440 h 784080"/>
            </a:gdLst>
            <a:ahLst/>
            <a:cxnLst/>
            <a:rect l="textAreaLeft" t="textAreaTop" r="textAreaRight" b="textAreaBottom"/>
            <a:pathLst>
              <a:path w="2444616" h="784388">
                <a:moveTo>
                  <a:pt x="0" y="0"/>
                </a:moveTo>
                <a:lnTo>
                  <a:pt x="2444616" y="0"/>
                </a:lnTo>
                <a:lnTo>
                  <a:pt x="2444616" y="784388"/>
                </a:lnTo>
                <a:lnTo>
                  <a:pt x="0" y="78438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" name="Freeform 6"/>
          <p:cNvSpPr/>
          <p:nvPr/>
        </p:nvSpPr>
        <p:spPr>
          <a:xfrm>
            <a:off x="6917760" y="-19800"/>
            <a:ext cx="3821760" cy="1175400"/>
          </a:xfrm>
          <a:custGeom>
            <a:avLst/>
            <a:gdLst>
              <a:gd name="textAreaLeft" fmla="*/ 0 w 3821760"/>
              <a:gd name="textAreaRight" fmla="*/ 3822120 w 3821760"/>
              <a:gd name="textAreaTop" fmla="*/ 0 h 1175400"/>
              <a:gd name="textAreaBottom" fmla="*/ 1175760 h 1175400"/>
            </a:gdLst>
            <a:ahLst/>
            <a:cxnLst/>
            <a:rect l="textAreaLeft" t="textAreaTop" r="textAreaRight" b="textAreaBottom"/>
            <a:pathLst>
              <a:path w="3822192" h="1175676">
                <a:moveTo>
                  <a:pt x="0" y="0"/>
                </a:moveTo>
                <a:lnTo>
                  <a:pt x="3822192" y="0"/>
                </a:lnTo>
                <a:lnTo>
                  <a:pt x="3822192" y="1175676"/>
                </a:lnTo>
                <a:lnTo>
                  <a:pt x="0" y="1175676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6" name="Freeform 7"/>
          <p:cNvSpPr/>
          <p:nvPr/>
        </p:nvSpPr>
        <p:spPr>
          <a:xfrm>
            <a:off x="13542120" y="-20160"/>
            <a:ext cx="2802240" cy="1176120"/>
          </a:xfrm>
          <a:custGeom>
            <a:avLst/>
            <a:gdLst>
              <a:gd name="textAreaLeft" fmla="*/ 0 w 2802240"/>
              <a:gd name="textAreaRight" fmla="*/ 2802600 w 2802240"/>
              <a:gd name="textAreaTop" fmla="*/ 0 h 1176120"/>
              <a:gd name="textAreaBottom" fmla="*/ 1176480 h 1176120"/>
            </a:gdLst>
            <a:ahLst/>
            <a:cxnLst/>
            <a:rect l="textAreaLeft" t="textAreaTop" r="textAreaRight" b="textAreaBottom"/>
            <a:pathLst>
              <a:path w="2802522" h="1176367">
                <a:moveTo>
                  <a:pt x="0" y="0"/>
                </a:moveTo>
                <a:lnTo>
                  <a:pt x="2802522" y="0"/>
                </a:lnTo>
                <a:lnTo>
                  <a:pt x="2802522" y="1176368"/>
                </a:lnTo>
                <a:lnTo>
                  <a:pt x="0" y="117636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7" name="Freeform 8"/>
          <p:cNvSpPr/>
          <p:nvPr/>
        </p:nvSpPr>
        <p:spPr>
          <a:xfrm>
            <a:off x="16446240" y="127440"/>
            <a:ext cx="1322280" cy="1028520"/>
          </a:xfrm>
          <a:custGeom>
            <a:avLst/>
            <a:gdLst>
              <a:gd name="textAreaLeft" fmla="*/ 0 w 1322280"/>
              <a:gd name="textAreaRight" fmla="*/ 1322640 w 1322280"/>
              <a:gd name="textAreaTop" fmla="*/ 0 h 1028520"/>
              <a:gd name="textAreaBottom" fmla="*/ 1028880 h 1028520"/>
            </a:gdLst>
            <a:ahLst/>
            <a:cxnLst/>
            <a:rect l="textAreaLeft" t="textAreaTop" r="textAreaRight" b="textAreaBottom"/>
            <a:pathLst>
              <a:path w="1322815" h="1028700">
                <a:moveTo>
                  <a:pt x="0" y="0"/>
                </a:moveTo>
                <a:lnTo>
                  <a:pt x="1322815" y="0"/>
                </a:lnTo>
                <a:lnTo>
                  <a:pt x="1322815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6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8" name="TextBox 9"/>
          <p:cNvSpPr/>
          <p:nvPr/>
        </p:nvSpPr>
        <p:spPr>
          <a:xfrm>
            <a:off x="3156840" y="2023920"/>
            <a:ext cx="11973960" cy="102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8331"/>
              </a:lnSpc>
              <a:tabLst>
                <a:tab algn="l" pos="0"/>
              </a:tabLst>
            </a:pPr>
            <a:r>
              <a:rPr lang="en-US" sz="5950" b="1" u="none" strike="noStrike">
                <a:solidFill>
                  <a:srgbClr val="ffffff"/>
                </a:solidFill>
                <a:effectLst/>
                <a:uFillTx/>
                <a:latin typeface="HK Sentiments Medium"/>
                <a:ea typeface="HK Sentiments Medium"/>
              </a:rPr>
              <a:t>GENERAL INSTRUCTIONS</a:t>
            </a:r>
            <a:endParaRPr lang="en-US" sz="5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9" name="TextBox 10"/>
          <p:cNvSpPr/>
          <p:nvPr/>
        </p:nvSpPr>
        <p:spPr>
          <a:xfrm>
            <a:off x="1674360" y="9201240"/>
            <a:ext cx="14308920" cy="177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725"/>
              </a:lnSpc>
            </a:pPr>
            <a:r>
              <a:rPr lang="en-US" sz="2660" b="1" u="none" strike="noStrike">
                <a:solidFill>
                  <a:srgbClr val="ffffff"/>
                </a:solidFill>
                <a:effectLst/>
                <a:uFillTx/>
                <a:latin typeface="Quicksand Bold"/>
                <a:ea typeface="Quicksand Bold"/>
              </a:rPr>
              <a:t>STUDENT COORDINATORS- </a:t>
            </a:r>
            <a:r>
              <a:rPr lang="en-US" sz="2660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Sugeeth Jayaraj(+91 81226 54796) Prasanna(+91 97909 70726)</a:t>
            </a:r>
            <a:endParaRPr lang="en-US" sz="26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5267"/>
              </a:lnSpc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5267"/>
              </a:lnSpc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0" name="TextBox 11"/>
          <p:cNvSpPr/>
          <p:nvPr/>
        </p:nvSpPr>
        <p:spPr>
          <a:xfrm>
            <a:off x="783720" y="3158640"/>
            <a:ext cx="17259120" cy="462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715320" lvl="1" indent="-357840" defTabSz="914400">
              <a:lnSpc>
                <a:spcPts val="4640"/>
              </a:lnSpc>
              <a:buClr>
                <a:srgbClr val="ffffff"/>
              </a:buClr>
              <a:buFont typeface="OpenSymbol"/>
              <a:buAutoNum type="arabicPeriod"/>
            </a:pPr>
            <a:r>
              <a:rPr lang="en-US" sz="3309" b="1" u="none" strike="noStrike">
                <a:solidFill>
                  <a:srgbClr val="ffffff"/>
                </a:solidFill>
                <a:effectLst/>
                <a:uFillTx/>
                <a:latin typeface="Quicksand Bold"/>
                <a:ea typeface="Quicksand Bold"/>
              </a:rPr>
              <a:t>PPT </a:t>
            </a:r>
            <a:r>
              <a:rPr lang="en-US" sz="3309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Submission closes on  8th January,8:00 pm. </a:t>
            </a:r>
            <a:endParaRPr lang="en-US" sz="330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15320" lvl="1" indent="-357840" defTabSz="914400">
              <a:lnSpc>
                <a:spcPts val="4640"/>
              </a:lnSpc>
              <a:buClr>
                <a:srgbClr val="ffffff"/>
              </a:buClr>
              <a:buFont typeface="OpenSymbol"/>
              <a:buAutoNum type="arabicPeriod"/>
            </a:pPr>
            <a:r>
              <a:rPr lang="en-US" sz="3309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The max. slides limit is 6 (including title slide). </a:t>
            </a:r>
            <a:endParaRPr lang="en-US" sz="330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15320" lvl="1" indent="-357840" defTabSz="914400">
              <a:lnSpc>
                <a:spcPts val="4640"/>
              </a:lnSpc>
              <a:buClr>
                <a:srgbClr val="ffffff"/>
              </a:buClr>
              <a:buFont typeface="OpenSymbol"/>
              <a:buAutoNum type="arabicPeriod"/>
            </a:pPr>
            <a:r>
              <a:rPr lang="en-US" sz="3309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Avoid paragraphs and give your explanation in points to make it precise &amp; understandable. </a:t>
            </a:r>
            <a:endParaRPr lang="en-US" sz="330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15320" lvl="1" indent="-357840" defTabSz="914400">
              <a:lnSpc>
                <a:spcPts val="4640"/>
              </a:lnSpc>
              <a:buClr>
                <a:srgbClr val="ffffff"/>
              </a:buClr>
              <a:buFont typeface="OpenSymbol"/>
              <a:buAutoNum type="arabicPeriod"/>
            </a:pPr>
            <a:r>
              <a:rPr lang="en-US" sz="3309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You can only use the provided template for the PPT without changing the pointers we gave. </a:t>
            </a:r>
            <a:endParaRPr lang="en-US" sz="330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15320" lvl="1" indent="-357840" defTabSz="914400">
              <a:lnSpc>
                <a:spcPts val="4640"/>
              </a:lnSpc>
              <a:buClr>
                <a:srgbClr val="ffffff"/>
              </a:buClr>
              <a:buFont typeface="OpenSymbol"/>
              <a:buAutoNum type="arabicPeriod"/>
            </a:pPr>
            <a:r>
              <a:rPr lang="en-US" sz="3309" b="0" u="none" strike="noStrike">
                <a:solidFill>
                  <a:srgbClr val="ffffff"/>
                </a:solidFill>
                <a:effectLst/>
                <a:uFillTx/>
                <a:latin typeface="Quicksand"/>
                <a:ea typeface="Quicksand"/>
              </a:rPr>
              <a:t>Submit the file as a PDF. No other formats will be evaluated(such as docs or ppts).</a:t>
            </a:r>
            <a:r>
              <a:rPr lang="en-US" sz="3309" b="1" u="none" strike="noStrike">
                <a:solidFill>
                  <a:srgbClr val="ffffff"/>
                </a:solidFill>
                <a:effectLst/>
                <a:uFillTx/>
                <a:latin typeface="Quicksand Bold"/>
                <a:ea typeface="Quicksand Bold"/>
              </a:rPr>
              <a:t>                   </a:t>
            </a:r>
            <a:endParaRPr lang="en-US" sz="330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4640"/>
              </a:lnSpc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LibreOffice/25.8.4.2$Linux_X86_64 LibreOffice_project/580$Build-2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DAG8rrT4z9Q</dc:identifier>
  <dc:language>en-US</dc:language>
  <cp:lastModifiedBy/>
  <dcterms:modified xsi:type="dcterms:W3CDTF">2026-01-08T11:57:50Z</dcterms:modified>
  <cp:revision>2</cp:revision>
  <dc:subject/>
  <dc:title>PPT TEMPLATE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